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3FD9A-7C96-4729-BC76-6F6E4A3DCC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E2711-1058-444F-A4FF-0720A8DF72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selection of clinical trials included in KMDATA. The original PubMed search resulted in 836 total publications. Results were excluded based on prespecified criteria including cancer type and study endpoints. A total of 153 publications from clinical trials were included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A8741D-87CF-4084-9A5B-D503C4BAE1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KMDATA structure. Each publication (A) was digitized (B) and processed using the Guyot algorithm to obtain time-to-event reconstructed data (C). The digitalized figures are included in the kmdata package. (D) Example of the reconstructed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A8741D-87CF-4084-9A5B-D503C4BAE12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PRISMA selection of clinical trials included in KMDATA. The original PubMed search resulted in 836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52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KMDATA structure. Each publication (A) was digitized (B) and processed using the Guyot algorithm to obtain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51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PRISMA selection of clinical trials included in KMDATA. The original PubMed search resulted in 836 total ...</vt:lpstr>
      <vt:lpstr>Figure 2. KMDATA structure. Each publication (A) was digitized (B) and processed using the Guyot algorithm to obtain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2024-05-19T13:11:08Z</dcterms:modified>
</cp:coreProperties>
</file>