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BC823E-3770-4DAC-90AF-5B87E5A1DE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56919-F710-4118-8EB1-DBAB2CD4AB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Interface of PDIR and GSLA. (A) Two search options in PDIR. (B) Search result page. A right click on the edge will show interaction details. (C) Interface of GSLA. (D) Results of a GSLA analysis job.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49004-5D51-4078-B256-E7E9747300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Interface of PDIR and GSLA. (A) Two search options in PDIR. (B) Search result page. A right click on the edge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701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Interface of PDIR and GSLA. (A) Two search options in PDIR. (B) Search result page. A right click on the edge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2024-05-19T13:18:00Z</dcterms:modified>
</cp:coreProperties>
</file>