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E7ABD9-4826-4F16-9C88-BC3CA615A31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D2DB8D-91FA-4427-8706-57D1E179CE3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Customized search results using the multi-string search mode of proteome search interface.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CE951C-BC47-4009-B6A8-0CE2045F6E6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8. </a:t>
            </a:r>
            <a:r>
              <a:rPr lang="en-US" altLang="en-US" b="0"/>
              <a:t>Customized search results using the multi-string search mode of proteome search interface.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4208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8. Customized search results using the multi-string search mode of proteome search interface.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2024-05-02T09:43:47Z</dcterms:modified>
</cp:coreProperties>
</file>