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57C1B-6B29-4E96-9F01-7E21A928F0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050153-B2EA-4108-BDB5-0728A73903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manual curation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8F97C6-73A7-4E8D-8F67-E79D211F78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manual curation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37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manual curation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2024-05-08T22:40:30Z</dcterms:modified>
</cp:coreProperties>
</file>