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85BA21-27E4-4D44-88FD-D48EC1EF89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ACA679-8C4A-45D0-8DC2-7474C86AAE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SSR database. Numbers of SSR identified and their sources used for database development.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04FBC-DAAD-4352-883D-34736BD13D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Summary of SSR database. Numbers of SSR identified and their sources used for database development.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845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Summary of SSR database. Numbers of SSR identified and their sources used for database development.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2024-05-19T15:46:28Z</dcterms:modified>
</cp:coreProperties>
</file>