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44331-2EA9-46FC-9A6F-B35BC89E38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6B9AA1-8D93-440F-89CA-1C4853C881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FOBI web application. (A) Settings panel of the web interface; (B) interrelationships of food items in FOBI; (C) relationships between food items and metabolites in FOBI.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11FBA9-0580-47A5-8146-A9A202F14B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FOBI web application. (A) Settings panel of the web interface; (B) interrelationships of food items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1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The FOBI web application. (A) Settings panel of the web interface; (B) interrelationships of food items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2024-05-19T13:44:00Z</dcterms:modified>
</cp:coreProperties>
</file>