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94036D-1823-4A2E-BBDB-80B710CC4B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668AE-2168-4087-A6E9-DC9483199F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Workflow followed to combine and derive statistical associations between proteins and ADR. Drug–ADR and drug–target associations are retrieved from relevant databases. Subsequently, statistical association between proteins and ADRs is computed as described by Kuhn et al.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C29609-E041-478E-A62B-BF1B668823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baab068, </a:t>
            </a:r>
            <a:r>
              <a:rPr lang="en-US" altLang="en-US" sz="1000">
                <a:solidFill>
                  <a:srgbClr val="333333"/>
                </a:solidFill>
                <a:hlinkClick r:id="rId3"/>
              </a:rPr>
              <a:t>https://doi.org/10.1093/database/baab068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Workflow followed to combine and derive statistical associations between proteins and ADR. Drug–ADR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278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Workflow followed to combine and derive statistical associations between proteins and ADR. Drug–ADR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2024-05-19T21:07:06Z</dcterms:modified>
</cp:coreProperties>
</file>