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A29FA-BAB6-4949-A347-D35DC34BA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93425B-25E9-4788-80DA-893235DFA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output from the installation at Southampton.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73270-0626-4E89-9581-421BB6ACB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output from the installation at Southampton.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output from the installation at Southampton.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2024-07-27T03:54:52Z</dcterms:modified>
</cp:coreProperties>
</file>