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03321-B611-4FDA-BC99-D1417EC47A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E894BD-DF37-45DE-9936-9447ACE02C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attribute reduction step on DT performances (a) TP and FP rates and (b) precision.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01DCB-CF89-4FEA-89CC-FD1ADDA194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Impact of attribute reduction step on DT performances (a) TP and FP rates and (b) precision.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1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Impact of attribute reduction step on DT performances (a) TP and FP rates and (b) precision.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2024-05-19T13:57:15Z</dcterms:modified>
</cp:coreProperties>
</file>