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E1479-496E-4B7F-99B1-AD992B879D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F2AFB5-E864-448F-9A74-90CBAC9D43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Different regions of a typical GPCR molecule. GPCR consists of a single polypeptide chain of amino acids folded into seven transmembrane helices (TMH1–7) between an extracellular N-terminal and an intracellular C-terminal. The seven transmembrane helices are connected by three extracellular loops (ECL1–3) and three intracellular loops (ICL1–3).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9F96D-F4B4-4BC8-AF65-48A8E8C168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Web interface of GPCR-PEnDB, showing both Quick Search (top) and Advanced Search options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9F96D-F4B4-4BC8-AF65-48A8E8C168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 protein-coupled receptor Prediction Ensemble Database (GPCR-PEnDB) overview showing the tables in the database, number of sequence entries, available web-server search options, and different types of algorithms for GPCR prediction and classification.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9F96D-F4B4-4BC8-AF65-48A8E8C168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sequences in different groups of organisms in the GPCR datasets. Groups with more than 40 sequences are shown as separate bars. The remaining ones are grouped as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9F96D-F4B4-4BC8-AF65-48A8E8C168D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MySQL query asking for GPCRs in Class A with more than 10% serine and C-terminal longer than 300 amino acid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9F96D-F4B4-4BC8-AF65-48A8E8C168D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Results table from the search of GPCR sequences longer than 3000 amino acids using the web server. The table entries can be downloaded in CSV format by clicking on the “Result table” link, and the corresponding protein sequences can be downloaded in FASTA format by clicking on the “FASTA file” link.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9F96D-F4B4-4BC8-AF65-48A8E8C168D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8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8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8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8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87"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baaa087, </a:t>
            </a:r>
            <a:r>
              <a:rPr lang="en-US" altLang="en-US" sz="1000">
                <a:solidFill>
                  <a:srgbClr val="333333"/>
                </a:solidFill>
                <a:hlinkClick r:id="rId3"/>
              </a:rPr>
              <a:t>https://doi.org/10.1093/database/baaa087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 regions of a typical GPCR molecule. GPCR consists of a single polypeptide chain of amino acids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07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baaa087, </a:t>
            </a:r>
            <a:r>
              <a:rPr lang="en-US" altLang="en-US" sz="1000">
                <a:solidFill>
                  <a:srgbClr val="333333"/>
                </a:solidFill>
                <a:hlinkClick r:id="rId3"/>
              </a:rPr>
              <a:t>https://doi.org/10.1093/database/baaa087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Web interface of GPCR-PEnDB, showing both Quick Search (top) and Advanced Search options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32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baaa087, </a:t>
            </a:r>
            <a:r>
              <a:rPr lang="en-US" altLang="en-US" sz="1000">
                <a:solidFill>
                  <a:srgbClr val="333333"/>
                </a:solidFill>
                <a:hlinkClick r:id="rId3"/>
              </a:rPr>
              <a:t>https://doi.org/10.1093/database/baaa087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 protein-coupled receptor Prediction Ensemble Database (GPCR-PEnDB) overview showing the tables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162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baaa087, </a:t>
            </a:r>
            <a:r>
              <a:rPr lang="en-US" altLang="en-US" sz="1000">
                <a:solidFill>
                  <a:srgbClr val="333333"/>
                </a:solidFill>
                <a:hlinkClick r:id="rId3"/>
              </a:rPr>
              <a:t>https://doi.org/10.1093/database/baaa087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sequences in different groups of organisms in the GPCR datasets. Groups with more than 40 sequences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728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baaa087, </a:t>
            </a:r>
            <a:r>
              <a:rPr lang="en-US" altLang="en-US" sz="1000">
                <a:solidFill>
                  <a:srgbClr val="333333"/>
                </a:solidFill>
                <a:hlinkClick r:id="rId3"/>
              </a:rPr>
              <a:t>https://doi.org/10.1093/database/baaa087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MySQL query asking for GPCRs in Class A with more than 10% serine and C-terminal longer than 300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476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baaa087, </a:t>
            </a:r>
            <a:r>
              <a:rPr lang="en-US" altLang="en-US" sz="1000">
                <a:solidFill>
                  <a:srgbClr val="333333"/>
                </a:solidFill>
                <a:hlinkClick r:id="rId3"/>
              </a:rPr>
              <a:t>https://doi.org/10.1093/database/baaa087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Results table from the search of GPCR sequences longer than 3000 amino acids using the web server. The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44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Different regions of a typical GPCR molecule. GPCR consists of a single polypeptide chain of amino acids ...</vt:lpstr>
      <vt:lpstr>Figure 5. Web interface of GPCR-PEnDB, showing both Quick Search (top) and Advanced Search options (bottom).
</vt:lpstr>
      <vt:lpstr>Figure 2. G protein-coupled receptor Prediction Ensemble Database (GPCR-PEnDB) overview showing the tables in the ...</vt:lpstr>
      <vt:lpstr>Figure 3. Number of sequences in different groups of organisms in the GPCR datasets. Groups with more than 40 sequences ...</vt:lpstr>
      <vt:lpstr>Figure 4. MySQL query asking for GPCRs in Class A with more than 10% serine and C-terminal longer than 300 amino acid ...</vt:lpstr>
      <vt:lpstr>Figure 6. Results table from the search of GPCR sequences longer than 3000 amino acids using the web server. The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2024-05-19T18:52:06Z</dcterms:modified>
</cp:coreProperties>
</file>