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B1533-5D2F-4427-A48F-554FAAD02F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4D7F2-C08E-452A-8A8A-50A3D001FE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Knowledge of controlled vocabularies (Q9) and overall attitude toward controlled vocabularies (Q28).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A6894E-420B-4170-B6C3-66DFE2AC70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Knowledge of controlled vocabularies (Q9) and overall attitude toward controlled vocabularies (Q28).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Knowledge of controlled vocabularies (Q9) and overall attitude toward controlled vocabularies (Q28).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2024-07-27T08:30:37Z</dcterms:modified>
</cp:coreProperties>
</file>