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37B79-4720-444F-898E-126E829FA6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2BD6C0-FC82-45A6-8415-FA6BB13688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different tables and their relationships in the Phenol-Explorer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A3FD5-C4C6-4C74-9BAE-7CB156F716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different tables and their relationships in the Phenol-Explorer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different tables and their relationships in the Phenol-Explorer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2024-07-27T06:34:03Z</dcterms:modified>
</cp:coreProperties>
</file>