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BE5C4-622F-483B-A4D5-A43CDE3D7F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F5092-6F6F-43C8-8C40-128F6C13D8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IAAs between novice and experienced annotators and between two experienced annotators. This figure shows the IAAs (mean ± SEM) between novice and experienced annotators (NE) and between two experienced annotators (EE), in fragmentation and eight annotation dimensions. The IAAs of Round 1 are shown as white bars and Round 2 IAAs are black bars. Error bar represents standard error of mean. The x-axis labels the eight annotation dimensions, and y-axis represents the IAA.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5EBBA-D0E9-4CA8-88E0-0C0783119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IAAs between novice and experienced annotators and between two experienced annotators. This figure shows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4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IAAs between novice and experienced annotators and between two experienced annotators. This figure shows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2024-04-29T10:42:54Z</dcterms:modified>
</cp:coreProperties>
</file>