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E9C04-410C-47C2-8910-6ECFF38815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02010E-A09F-4D48-8279-5C42C70C77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Query Builder. The query builder consists of three main panels—the model Browser (A), the query editor (B) and the query preview (C). The ‘Gene(s) + Disease Interactors + Disease Expression’ search is shown with an extra constraint for ‘condition = Lung squamous cell cancer’ added. Each constraint in the query editor is labelled with a letter enabling the constraint logic to be edited here to give ((A or E) and C and D and 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8B4B4-A26B-4546-9E28-2894BF575D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Query Builder. The query builder consists of three main panels—the model Browser (A), the query editor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96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Query Builder. The query builder consists of three main panels—the model Browser (A), the query editor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2024-05-03T13:03:04Z</dcterms:modified>
</cp:coreProperties>
</file>