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4DF22-989C-4BC1-978F-B76AA1DD66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9552B-9EF0-40D2-ABF1-C21585CDCB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TEx-MST database web page. We have established a web resource for accessible interrogation on individual MANE select transcripts. There are 19 062 protein-coding gene records in current V1.0 release of MANE project. We further classified them into four categories: (i) matched with GTEx V9 top-ranked protein-coding transcripts—13 245; (ii) not-matched with GTEx V9 top-ranked protein-coding transcripts—3153; (iii) not included in the GTEx V9 transcript list—1685 and (iv) genes not found in the GTEx dataset. A simple user guide is provided for easy access, and users can study the gene of their interests by searching with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AE475-BD3B-4430-976E-69D984973F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TEx-MST database web page. We have established a web resource for accessible interrogation on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3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TEx-MST database web page. We have established a web resource for accessible interrogation on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2024-05-19T18:30:09Z</dcterms:modified>
</cp:coreProperties>
</file>