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AAC9A8-BCCB-409D-B4CB-CF74840A77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7A24C-174C-4AFD-9B57-DD9A09E4C6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statistics in Anti-CRISPRdb v2.2. (a) Venn diagram of the predicted results from three algorithms including PaCRISPR, AcRanker and AcrCatalog; (b) Distribution of inhibitory mechanisms; (c) Distribution of Acr inhibitory activity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1BDB4-C1C3-409C-A703-0136E00F65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Data statistics in Anti-CRISPRdb v2.2. (a) Venn diagram of the predicted results from three algorithms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67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Data statistics in Anti-CRISPRdb v2.2. (a) Venn diagram of the predicted results from three algorithms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2024-04-29T16:08:49Z</dcterms:modified>
</cp:coreProperties>
</file>