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ABCA0-9729-4753-BF22-DFB335991D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DB2E0-928B-4E97-AADD-CBD4014E31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MELK in complex with the inhibitor 3-[2-(phenylcarbamoyl)-5-(1H-pyrazol-4-yl)phenoxy]propan-1-aminium developed by a FBDD approach. The red ellipses indicate the two subpockets of the active site in which inhibitors bind [PDB code: 4D2T (34)].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26274-9ED3-4AF9-B918-AC5C9F43D8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Schematic representation of the MELK in complex with the inhibitor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3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Schematic representation of the MELK in complex with the inhibitor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2024-05-02T22:54:06Z</dcterms:modified>
</cp:coreProperties>
</file>