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9E0531-E3D3-41BF-8DB5-D77CA483EC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A97754-1012-4F09-B626-567D28B712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of the eagle-i team. The role of the Resource Navigators is to collect and add data to the system, such as organizations or resources. All users (Curators, Lab Users and Resource Navigators) can enter data into the Data Collection tool in draft state. To edit a record, it must be ‘claimed’ by the user and then ‘shared’ after editing. Curators and Resource Navigators can send resources to curation. Data ‘in curation’ is managed by the Curation team and subsequently published, where it is visible in the Search interface. After a record is published, a Curator can withdraw, duplicate or delete the record, or return the record to draft for further editing.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DC37B3-B262-41CF-9D8B-6DD2FBA1F5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bar067, </a:t>
            </a:r>
            <a:r>
              <a:rPr lang="en-US" altLang="en-US" sz="1000">
                <a:solidFill>
                  <a:srgbClr val="333333"/>
                </a:solidFill>
                <a:hlinkClick r:id="rId3"/>
              </a:rPr>
              <a:t>https://doi.org/10.1093/database/bar067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of the eagle-i team. The role of the Resource Navigators is to collect and add data to the system,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3829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Workflow of the eagle-i team. The role of the Resource Navigators is to collect and add data to the system,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2024-05-19T19:27:00Z</dcterms:modified>
</cp:coreProperties>
</file>