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4C1C80-2533-49D8-8B88-77BFE9693E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B2C92C-4AB5-4534-8B5A-26AE22308B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distribution of documented coronavirus strains in CoVdb according to collection date (X-axis) and hosts (colored by different colors). Y is the number of coronavirus isolated from some organism. Red triangles points to peaks in the distribution of human coronavirus in years.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AC6B48-677A-4AF1-B3A6-599754E8BA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distribution of documented coronavirus strains in CoVdb according to collection date (X-axis) and hosts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041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The distribution of documented coronavirus strains in CoVdb according to collection date (X-axis) and hosts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2024-05-19T13:43:05Z</dcterms:modified>
</cp:coreProperties>
</file>