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4CB84C-659B-4C03-A3C3-485C9F6413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6F74C9-ACB3-41C3-882B-6D7BCAF0A9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Workflow for retrieval of articles, curation and extraction of genes from literature, microarray data and gene interpolation for pathway analysis. (B) Total number of genes, their associated original sources and number of unique pathways represented.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C702E-B577-4EAB-B103-6EBED3E8C88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Number of genes among chromosomes identified from curated articles, databases and pathway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C702E-B577-4EAB-B103-6EBED3E8C88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examples of chromosomal location of genes for chromosomes 6 and 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C702E-B577-4EAB-B103-6EBED3E8C88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6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6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bar069, </a:t>
            </a:r>
            <a:r>
              <a:rPr lang="en-US" altLang="en-US" sz="1000">
                <a:solidFill>
                  <a:srgbClr val="333333"/>
                </a:solidFill>
                <a:hlinkClick r:id="rId3"/>
              </a:rPr>
              <a:t>https://doi.org/10.1093/database/bar069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Workflow for retrieval of articles, curation and extraction of genes from literature, microarray data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591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bar069, </a:t>
            </a:r>
            <a:r>
              <a:rPr lang="en-US" altLang="en-US" sz="1000">
                <a:solidFill>
                  <a:srgbClr val="333333"/>
                </a:solidFill>
                <a:hlinkClick r:id="rId3"/>
              </a:rPr>
              <a:t>https://doi.org/10.1093/database/bar069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Number of genes among chromosomes identified from curated articles, databases and pathway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6898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bar069, </a:t>
            </a:r>
            <a:r>
              <a:rPr lang="en-US" altLang="en-US" sz="1000">
                <a:solidFill>
                  <a:srgbClr val="333333"/>
                </a:solidFill>
                <a:hlinkClick r:id="rId3"/>
              </a:rPr>
              <a:t>https://doi.org/10.1093/database/bar069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examples of chromosomal location of genes for chromosomes 6 and 11.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75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Workflow for retrieval of articles, curation and extraction of genes from literature, microarray data and ...</vt:lpstr>
      <vt:lpstr>Figure 2. Number of genes among chromosomes identified from curated articles, databases and pathway analysis.
</vt:lpstr>
      <vt:lpstr>Figure 3. Representative examples of chromosomal location of genes for chromosomes 6 and 11.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2024-05-19T12:57:12Z</dcterms:modified>
</cp:coreProperties>
</file>