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8078EB-C7D1-4627-8F31-BC4A071061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8FE9D2-3923-432F-9F93-1E1E49D711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Functional analysis of RING E3s, HECT and other E3s. (A) Biological processes enriched by RING E3s; (B) biological processed enriched by HECT and other E3s. A, regulation of apoptosis; B, apoptosis; C, cellular response to stress; D, cell cycle; E: response to DNA damage stimulus; F: positive regulation of macromolecule metabolic process; G: positive regulation of transcription; H: positive regulation of RNA metabolic process; I: positive regulation of gene expression.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57F36A-59D2-494E-9DA7-976C910F3D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Functional analysis of RING E3s, HECT and other E3s. (A) Biological processes enriched by RING E3s;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77677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Functional analysis of RING E3s, HECT and other E3s. (A) Biological processes enriched by RING E3s;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2024-05-04T07:33:08Z</dcterms:modified>
</cp:coreProperties>
</file>