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033D8-F3DD-477F-A305-97116C09C4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9E341-6BEF-47CA-9FA9-1A3F457158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CNVs among cancer types. Bar height indicates the number of genes with CNV in the primary site. Amplification = amplified regions. Deletion = deleted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0F8EB3-4214-4F56-9DF2-E58CFB565A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Distribution of CNVs among cancer types. Bar height indicates the number of genes with CNV in the primary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86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Distribution of CNVs among cancer types. Bar height indicates the number of genes with CNV in the primary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2024-05-19T16:41:34Z</dcterms:modified>
</cp:coreProperties>
</file>