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A7062-E420-47EF-8CC1-86A6A3CCCB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7CE58-92EB-40A6-AF98-443810437D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BENviewer.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F9A68-421C-4A9F-A9A3-BB5F0D5CB8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Operation process and related pages.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F9A68-421C-4A9F-A9A3-BB5F0D5CB82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approach using Linux commands to acquire the raw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F9A68-421C-4A9F-A9A3-BB5F0D5CB82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results of several pathways. Axis is hidden for more intuitive demonstration.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F9A68-421C-4A9F-A9A3-BB5F0D5CB82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example of self-uploading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F9A68-421C-4A9F-A9A3-BB5F0D5CB82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Workflow of BENviewer.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3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Operation process and related pages.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40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One approach using Linux commands to acquire the raw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137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Visualization results of several pathways. Axis is hidden for more intuitive demonstration.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29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Visualization example of self-uploading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18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Workflow of BENviewer.
</vt:lpstr>
      <vt:lpstr>Figure 2. Operation process and related pages.
</vt:lpstr>
      <vt:lpstr>Figure 3. One approach using Linux commands to acquire the raw data.
</vt:lpstr>
      <vt:lpstr>Figure 4. Visualization results of several pathways. Axis is hidden for more intuitive demonstration.
</vt:lpstr>
      <vt:lpstr>Figure 5. Visualization example of self-uploading 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2024-05-19T14:30:52Z</dcterms:modified>
</cp:coreProperties>
</file>