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C2EC5-5F15-4598-A50D-762D66A571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DF3C5E-6C6E-4392-B29A-040CADBE5B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exampleCollection.xml.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60A71C-161A-4A40-8A41-BE9CD58E31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exampleCollection.xml.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814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exampleCollection.xml.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2024-05-16T09:19:12Z</dcterms:modified>
</cp:coreProperties>
</file>