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46AC88-40A3-48B4-BD55-C4090BF98A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D91FC-BCBE-44FF-AA4F-0346ECBEF4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of matching modified proteins in Reactome with the MS details available in PRIDE. The peptide sequence and the option to view the spectrum (Supplementary Figure S8) are returned in addition to the columns returned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D4BBF-3633-4D44-AE6D-ED6DC84F00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of matching modified proteins in Reactome with the MS details available in PRIDE. The peptide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of matching modified proteins in Reactome with the MS details available in PRIDE. The peptide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2024-04-28T12:32:20Z</dcterms:modified>
</cp:coreProperties>
</file>