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B070E7-9DB4-4F40-8EDB-E45FA25230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B2BBE-3346-462B-BA94-E95AE4ECBC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with SF binding sites. (A) Enrichment of SF binding sites (based on CLIP-seq data) at exons that are up- or down-regulated by the corresponding factor and in their flanking regions. Each square on both sides of the exon represents a 100 nucleotide window upstream and upstream of the exon. (B) Enrichment of SF-specific binding sequences at exons (±200 nucleotides) that are up- or down-regulated by the corresponding factor. Not applicable (n.a.): less than 100 exons were identified by FaRLine as more included or excluded upon knockdown of the corresponding SF.
Alt text for   Figure 2: Heatmaps showing the relative enrichment of SF binding sites or binding motifs around exons that are up- or down-regulated by the same factor.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9CACC-215A-4234-B324-7377B4B783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Comparison with SF binding sites. (A) Enrichment of SF binding sites (based on CLIP-seq data) at exons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846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Comparison with SF binding sites. (A) Enrichment of SF binding sites (based on CLIP-seq data) at exons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2024-05-16T17:32:59Z</dcterms:modified>
</cp:coreProperties>
</file>