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74162-09A0-4646-8457-06A279E30C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8F2A2-7D75-4CF9-A15A-9A2E48DEFD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 of the CEREALAB database integrated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92E6C-5026-4285-8543-FBF75834B5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schema of the CEREALAB database integrated ontology.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25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schema of the CEREALAB database integrated ontology.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2024-04-27T06:15:17Z</dcterms:modified>
</cp:coreProperties>
</file>