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DCCEF-6E73-4820-9E8E-4499D73BA6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31DC7E-8586-48C5-9853-0F7B6E55E1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Multi-online bioinformatics tools. Genome browser for multiple cotton species. (B) Online blast tools; users can blast against multiple cotton genome databases based on nucleic acid sequence and protein sequence. (C) Genome collinear comparison query interface; the interface provided circle graphs to show the collinearity of the genome, and users can also download the table to view these collinearity segments information. (D) Single-guide RNA design tools; the interface allows users to design single-guide RNA based on gene loci or chromosome location; furthermore, we also provide a variety of scoring strategies for users to evaluate the efficiency.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741806-95B2-4649-90F2-98EAD57430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Multi-online bioinformatics tools. Genome browser for multiple cotton species. (B) Online blast tools; users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145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Multi-online bioinformatics tools. Genome browser for multiple cotton species. (B) Online blast tools; users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2024-05-18T07:47:39Z</dcterms:modified>
</cp:coreProperties>
</file>