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15877-423A-4E41-BA99-DD95FD2FF2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0548C-90A1-4FE8-9965-57FF43FBF2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mycoCLAP entry names.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57106-4F1D-4518-9820-CAD84FE25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mycoCLAP entry names.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77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mycoCLAP entry names.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2024-05-17T09:17:56Z</dcterms:modified>
</cp:coreProperties>
</file>