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760D0-8883-4D8E-A27B-1A96A7CF0C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63ACA6-B4C7-4AA3-88DE-A2E67AFEA6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search miRNA page in M3Cs.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35517D-7C66-4A86-81C5-D3BF86A85C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search miRNA page in M3Cs.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86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Screenshot of search miRNA page in M3Cs.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2024-05-04T00:22:15Z</dcterms:modified>
</cp:coreProperties>
</file>