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05851-209C-4FA1-B668-216510763C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919A0-7F01-44EC-9C82-09C693EF8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scaffolds/classes of modulators targeting Hsp70 (A), Hsp90 (B), Hsp100 (C) and Hsp60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EAE0A-6E83-4D88-A5EE-B9AA48FD67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Different scaffolds/classes of modulators targeting Hsp70 (A), Hsp90 (B), Hsp100 (C) and Hsp60 (D).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27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Different scaffolds/classes of modulators targeting Hsp70 (A), Hsp90 (B), Hsp100 (C) and Hsp60 (D).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2024-05-19T14:40:30Z</dcterms:modified>
</cp:coreProperties>
</file>