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0B026-E456-45FE-B1CC-6F1EFE7AF5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DF274-7820-47FB-A95E-FAF4962281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MUSTARD database showing the expanded search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AA80E-A805-4060-8BFD-375AA126D9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Screenshot of the MUSTARD database showing the expanded search results.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54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Screenshot of the MUSTARD database showing the expanded search results.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2024-05-19T15:14:27Z</dcterms:modified>
</cp:coreProperties>
</file>