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F18D12-71D3-458F-9B86-ED9D373C070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572F11-41D9-4F4A-A82A-F728B3B2AA4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This intermediate annotation page holds the currently constructed annotation for Ptgs1, all existing annotations for objects in the Core Objects bucket (PTGS1/Ptgs1 for human, mouse and rat), and options for editing. The current annotation can be edited by reselecting items above the annotation and re-clicking the ‘Generate List’ button. Any pre-existing annotation at the bottom of the frame can be edited by clicking the edit icon to the left of the annotation.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017E54-E8BB-475B-A889-925879337B0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This intermediate annotation page holds the currently constructed annotation for Ptgs1, all existing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19300" y="1371600"/>
            <a:ext cx="509906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This intermediate annotation page holds the currently constructed annotation for Ptgs1, all existing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2024-05-13T12:57:50Z</dcterms:modified>
</cp:coreProperties>
</file>