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B5F073-01CA-4C83-8FAE-F3D2BEF45F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13FF81-2D46-4BA7-8109-9A3CE82746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diagram representing the Tripal Storage API and its relationship to content on a Tripal website. The Storage API sits between the Tripal Entity data model and the storage back-ends, allowing data to be integrated from multiple storage locations into a single entity.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B119A2-8251-40D2-84E3-5F361E552E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 diagram representing the Tripal Storage API and its relationship to content on a Tripal website.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216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A diagram representing the Tripal Storage API and its relationship to content on a Tripal website.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2024-05-16T01:11:11Z</dcterms:modified>
</cp:coreProperties>
</file>