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D7183F-9187-46BA-93A5-34BC4DDF96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A7E5E3-AF90-4A96-9BBF-E68A7C9163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Summary of annotations in the BioC-BioGRID corpus. The table in the top panel lists all types of annotation infons as key:value pairs, along with a short description of what each annotation describes. The bottom panel consists of three text boxes. Text box number 1 contains an example of text from a passage in a document from the corpus. Text box number 2 shows an annotation in that passage for the gene name and its GeneID. Text box number 3 contains an annotation for a GI evidence passage.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2017.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4C8BF3-389D-454C-AA02-6DFEF10362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baw147,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Summary of annotations in the BioC-BioGRID corpus. The table in the top panel lists all types of annotation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413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Summary of annotations in the BioC-BioGRID corpus. The table in the top panel lists all types of annotation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2024-05-16T20:51:00Z</dcterms:modified>
</cp:coreProperties>
</file>