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B105DF-DF42-431A-AED5-0ABCBBA055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89A390-63A0-412E-9BFF-D447EA8DD6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Circos plots showing the meta-change in gene expression in relation to corresponding cancer types. The plot shows the meta-up- and meta-downregulated genes of the validation dataset from Kettunen et al. (29): (A) The expression of the genes DSP, CCNB1, PLK1, MIF, HMGA1, SFN, TIMP1 and MMP11 was found to be upregulated, whereas (B) the expression of the genes AKAP12, BMPR2, COPEB/KLF6, SOCS3, BENE/MALL, TIMP3, CAV1, CAV2 and TYROBP was found to be downregulated in lung cancer consistent with the published results. Each connection between a gene and a cancer type indicates a statistically significant mean up- or downregulation for that cancer type derived from a number of combined array studies for cancer tissue versus normal tissue. The weight of the connection corresponds to the magnitude of the meta-change in gene expression.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084852-4373-4969-B7D7-3BCCB53621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Circos plots showing the meta-change in gene expression in relation to corresponding cancer types. The plot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05200" y="1371600"/>
            <a:ext cx="21243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Circos plots showing the meta-change in gene expression in relation to corresponding cancer types. The plot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2024-05-19T14:41:06Z</dcterms:modified>
</cp:coreProperties>
</file>