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39B7BA-6F14-4608-BE5B-7BD185B306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61CD26-ED06-4138-B5C3-9FD6B00F0C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mycoCLAP homepage.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413A33-54B1-4971-B6DB-E3FB8D2A2A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mycoCLAP homepage.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2056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mycoCLAP homepage.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2024-05-17T10:05:40Z</dcterms:modified>
</cp:coreProperties>
</file>