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3951F-1DD0-4281-B809-F09E4C872E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7A9182-83EA-4769-AE55-8B2E450C01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PYK structures. Left: the homotetramer of hLPYK (PDB4IMA); three monomers are in gray, and the fourth is colored by a domain. Middle: the ribbon of the hLPYK monomer is colored by domains (A, B, C and N). The catalytic site is in black space-filling, the inhibitory alanine binding site is in blue space-filling and the enhancing Fru-1,6-BP binding site is in pink space-filling. Right: alternative domain structures observed throughout the PYK family. Domain colors match those of the middle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F23F6-1284-4265-9D8F-1513607F7E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Representative PYK structures. Left: the homotetramer of hLPYK (PDB4IMA); three monomers are in gray,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960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Representative PYK structures. Left: the homotetramer of hLPYK (PDB4IMA); three monomers are in gray,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2024-05-18T08:05:02Z</dcterms:modified>
</cp:coreProperties>
</file>