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E3EA3-92ED-46F1-BE9B-8D34FA7FFB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BD159-8322-4845-91C0-EE3723979C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simple searches for a food and the polyphenols it contains, or for a polyphenol and the foods containing 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950CF-23ED-483A-B235-92C7BDFC9A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Phenol-Explorer: screenshot of simple searches for a food and the polyphenols it contains, or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973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Phenol-Explorer: screenshot of simple searches for a food and the polyphenols it contains, or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2024-05-17T06:38:23Z</dcterms:modified>
</cp:coreProperties>
</file>