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87291-B576-42B2-B28F-1F9C82077C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3FF10F-94D0-41C2-8760-AC1A24E7EC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Relationships of the various components of the curation tool and the genome database. The components of the ACeDB database are shown in yellow and the components of the curation tool are shown in brown. The curator interacts with both the curation tool GUI to find regions with anomalies and the ACeDB FMAP genome editor to correct those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F7948C-53B1-4BDC-8CC7-4B08050AD0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baq039, </a:t>
            </a:r>
            <a:r>
              <a:rPr lang="en-US" altLang="en-US" sz="1000">
                <a:solidFill>
                  <a:srgbClr val="333333"/>
                </a:solidFill>
                <a:hlinkClick r:id="rId3"/>
              </a:rPr>
              <a:t>https://doi.org/10.1093/database/baq039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Relationships of the various components of the curation tool and the genome database. The components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6798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Relationships of the various components of the curation tool and the genome database. The components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2024-05-05T17:25:08Z</dcterms:modified>
</cp:coreProperties>
</file>