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0241C6-6305-4AFC-9BF8-E411B277A70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F64802-0B7A-4D67-ACA2-0507D0A478E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Illustration of a PASS2 superfamily with an extreme structural outlier domain. (A) Structural phylogeny of the members of the Ribonuclease PH domain 2-like superfamily (SCOPe superfamily ID: 55666) showing extreme structural outlier (d2nn6e2, circled in cyan). (B) Structure of the extreme structural outlier, d2nn6e2, and (C) the final superposed structure of remaining members after removal of extreme structural outlier.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E783BA-032C-4516-8E4C-5128DD2D87E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02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baz028, </a:t>
            </a:r>
            <a:r>
              <a:rPr lang="en-US" altLang="en-US" sz="1000">
                <a:solidFill>
                  <a:srgbClr val="333333"/>
                </a:solidFill>
                <a:hlinkClick r:id="rId3"/>
              </a:rPr>
              <a:t>https://doi.org/10.1093/database/baz028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Illustration of a PASS2 superfamily with an extreme structural outlier domain. (A) Structural phylogeny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9661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Illustration of a PASS2 superfamily with an extreme structural outlier domain. (A) Structural phylogeny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2024-05-15T15:27:22Z</dcterms:modified>
</cp:coreProperties>
</file>