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75FFF9-4C77-4C73-AE75-C6FC92515F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176B16-558A-4CAB-B537-6161266040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AIMedGraph relation graph. (A) Example of the disease classification tree. (B) Example of the relation graph between genes, variants, drugs and diseases.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3658E5-F263-4798-9D33-02AF5A934D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Illustration of the AIMedGraph relation graph. (A) Example of the disease classification tree. (B) Example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005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Illustration of the AIMedGraph relation graph. (A) Example of the disease classification tree. (B) Example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2024-05-08T07:27:57Z</dcterms:modified>
</cp:coreProperties>
</file>