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9C88A-C25E-4D7A-B90C-14AD3D750C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935E1A-4115-4CF1-B438-3DD7D7AD53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precision and overhead. As precision decreases, overhead grows quickly and inversely to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F1C557-9840-4D9E-8E99-568693EF19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between precision and overhead. As precision decreases, overhead grows quickly and inversely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58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 between precision and overhead. As precision decreases, overhead grows quickly and inversely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2024-05-16T19:06:37Z</dcterms:modified>
</cp:coreProperties>
</file>