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7F6E14-76A7-438C-BB8A-952B2A23A8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F0BFAC-C01E-4C5D-8FC5-CF26EC77FC6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Inspection of PharmGKB entry associated with a given entity.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3F87B-8EA0-4DE4-B8AA-709D77F55CC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Inspection of PharmGKB entry associated with a given entity.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5893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Inspection of PharmGKB entry associated with a given entity.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2024-05-19T16:04:09Z</dcterms:modified>
</cp:coreProperties>
</file>