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DB04E-DCEF-4945-8C65-EF1260D8CD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7CA49-533F-4BCE-8A09-0DFC6D759E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predicted gene-antibiotic resistance associations linked to H. pylori for the top 10 antibiotic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8EE671-D17D-4221-A989-F5F5EC9B74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Number of predicted gene-antibiotic resistance associations linked to H. pylori for the top 10 antibiotic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978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Number of predicted gene-antibiotic resistance associations linked to H. pylori for the top 10 antibiotic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2024-05-18T09:24:09Z</dcterms:modified>
</cp:coreProperties>
</file>