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FD10D1-C139-4E67-A8FA-EA4A6D0236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69DB45-31B6-46E8-9E3B-C1C89D9EA7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Balanced F-score and response time. Combined average balanced F-score (x-axis) and response time (y-axis) results are shown for each participating group (color-coded by group number) within major NER category. There was no clear relationship between response time and F-score. Note : the response time in seconds (y-axis) uses a logarithmic scale.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7BE692-F971-46EC-ACA7-A280A0D2AC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Balanced F-score and response time. Combined average balanced F-score (x-axis) and response time (y-axis)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46400" y="1371600"/>
            <a:ext cx="32422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Balanced F-score and response time. Combined average balanced F-score (x-axis) and response time (y-axis)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2024-05-14T07:46:05Z</dcterms:modified>
</cp:coreProperties>
</file>