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CFA0BE-7049-4DFC-87E2-F9A50D5E43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D23DD6-A686-4B32-9F78-641D596739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Mutation section in ‘Detail’ page: Use visualization techniques to show the position and type of mutations; related diseases, races, regional information and literature links are also listed; (B) Domain section in detail page: In the graphical view, bar represents the entire sequence, dark part represents the domain or motif and dots represent the mutation; (C) Epitope section in detail page: The second line shows the entire sequence, light part highlights the epitope and dark part highlights the mutation; inside two boxes are the epitopes containing N29S; (D) Epitope conservation result page: The query epitope TC000124 are highlighted; the conservation rate is 48.65%.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D4E6C-4BBE-4A84-9773-BA86E4621F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(A) Mutation section in ‘Detail’ page: Use visualization techniques to show the position and type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586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(A) Mutation section in ‘Detail’ page: Use visualization techniques to show the position and type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2024-05-09T21:38:55Z</dcterms:modified>
</cp:coreProperties>
</file>