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CCB6C3-C081-4EF3-85D6-D89862EA8D8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D15F8B-C838-4683-8F02-4380778BE61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SymGenDB’s new MetaDAGs module’s output where users can not only see the reactions included in their graph of interest in detail but also contextualize the reaction within the KEGG metabolic map. We have included a feature to highlight the reaction(s) of interest for this purpose.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B5656B-B4D4-4046-B7AC-02CA471F352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SymGenDB’s new MetaDAGs module’s output. In this example, we search for the symbionts of the genus ‘Buchnera’. The output is a preview of a graphical display of the MetaDAG you get by choosing Buchnera aphidicola from Cinara tujafilina. This dynamic display can be viewed in another window, downloaded as a PDF and all the information of the reaction(s) included in each node(s) is available by clicking on the node(s) of interest.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B5656B-B4D4-4046-B7AC-02CA471F3522}"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SymGenDB’s new MetaDAGs module. In this example, we search for the symbionts of the genus ‘Buchnera’. The output is a list of organisms as bacterial strains, as well as the joint (pan) or intersecting (core) metabolism of the strains resulted in the search, included in the taxonomic level ‘genus’ (in bold). It is important to denote that in the case of the ‘pan’ and ‘core’ interacting metabolism, not only the genomes of the bacterial strains resulting from the search are presented. The complete set of strains of the same genus available in SymGenDB constitutes these MetaDAGs.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B5656B-B4D4-4046-B7AC-02CA471F3522}"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SymGen’s gene module. For this example, we searched for all the genes containing the letters ‘trp’ in the genomes of symbionts of insects. We selected all of the 169 available genomes. The resulting table is a list in a presence/absence format, where all the present genes are shown with their KEGG id and a link to their KEGG gene web page. The ‘Gene ID’ and the ‘Gene Description’ features are both linked to their KEGG orthology web page.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B5656B-B4D4-4046-B7AC-02CA471F3522}"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SymGenDB’s Genomes module. Continuing with the example on symbionts of insects, we searched for those genomes and selected 3 of the 169 available in SymGenDB’s. The resulting table (viewed horizontally for spacing purposes, although it is presented vertically in the database), consists of all the metadata of the genomes of our choice, with a link to the host’s taxonomy id from NCBI. It is important to show that one of the downloads available in this module is the orthology table of the chosen genomes (shown in red) which is very helpful for evolutionary research. Furthermore, the literature where this genome was first described is also made available to users (shown in orange).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B5656B-B4D4-4046-B7AC-02CA471F3522}"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SymGenDB’s Organisms module. For this example, we searched for the symbionts of insects included in SymGenDB. It is worth noting that we used the term ‘insects’ and the output shows the scientific name ‘Hexapoda’ because the database includes a hefty list of synonyms so users do not have to know/search only for scientific names. We searched for both the host and the symbiont’s phylogenetic level as default, and the result shows an abundance chart (only the first 15 most abundant hits are displayed in color, the rest are encompassed in grey) and a list of organisms showing all the hits. Each resulting ‘organism’ (or family, genus, class, etc.) is a link to its NCBI taxonomy page. The resulting list shown in this figure is cut short for spacing purposes.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B5656B-B4D4-4046-B7AC-02CA471F3522}"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16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z16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z160"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z160"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z160"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database/baz160"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baz160, </a:t>
            </a:r>
            <a:r>
              <a:rPr lang="en-US" altLang="en-US" sz="1000">
                <a:solidFill>
                  <a:srgbClr val="333333"/>
                </a:solidFill>
                <a:hlinkClick r:id="rId3"/>
              </a:rPr>
              <a:t>https://doi.org/10.1093/database/baz160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SymGenDB’s new MetaDAGs module’s output where users can not only see the reactions included in their graph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76479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baz160, </a:t>
            </a:r>
            <a:r>
              <a:rPr lang="en-US" altLang="en-US" sz="1000">
                <a:solidFill>
                  <a:srgbClr val="333333"/>
                </a:solidFill>
                <a:hlinkClick r:id="rId3"/>
              </a:rPr>
              <a:t>https://doi.org/10.1093/database/baz160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SymGenDB’s new MetaDAGs module’s output. In this example, we search for the symbionts of the genus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6616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baz160, </a:t>
            </a:r>
            <a:r>
              <a:rPr lang="en-US" altLang="en-US" sz="1000">
                <a:solidFill>
                  <a:srgbClr val="333333"/>
                </a:solidFill>
                <a:hlinkClick r:id="rId3"/>
              </a:rPr>
              <a:t>https://doi.org/10.1093/database/baz160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SymGenDB’s new MetaDAGs module. In this example, we search for the symbionts of the genus ‘Buchnera’.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17700" y="1371600"/>
            <a:ext cx="5297084"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baz160, </a:t>
            </a:r>
            <a:r>
              <a:rPr lang="en-US" altLang="en-US" sz="1000">
                <a:solidFill>
                  <a:srgbClr val="333333"/>
                </a:solidFill>
                <a:hlinkClick r:id="rId3"/>
              </a:rPr>
              <a:t>https://doi.org/10.1093/database/baz160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SymGen’s gene module. For this example, we searched for all the genes containing the letters ‘trp’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99232"/>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baz160, </a:t>
            </a:r>
            <a:r>
              <a:rPr lang="en-US" altLang="en-US" sz="1000">
                <a:solidFill>
                  <a:srgbClr val="333333"/>
                </a:solidFill>
                <a:hlinkClick r:id="rId3"/>
              </a:rPr>
              <a:t>https://doi.org/10.1093/database/baz160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SymGenDB’s Genomes module. Continuing with the example on symbionts of insects, we searched for those genomes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16552"/>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baz160, </a:t>
            </a:r>
            <a:r>
              <a:rPr lang="en-US" altLang="en-US" sz="1000">
                <a:solidFill>
                  <a:srgbClr val="333333"/>
                </a:solidFill>
                <a:hlinkClick r:id="rId3"/>
              </a:rPr>
              <a:t>https://doi.org/10.1093/database/baz160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SymGenDB’s Organisms module. For this example, we searched for the symbionts of insects included in SymGenDB.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01800" y="1371600"/>
            <a:ext cx="573763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6 SymGenDB’s new MetaDAGs module’s output where users can not only see the reactions included in their graph of ...</vt:lpstr>
      <vt:lpstr>Figure 5 SymGenDB’s new MetaDAGs module’s output. In this example, we search for the symbionts of the genus ...</vt:lpstr>
      <vt:lpstr>Figure 4 SymGenDB’s new MetaDAGs module. In this example, we search for the symbionts of the genus ‘Buchnera’. The ...</vt:lpstr>
      <vt:lpstr>Figure 3 SymGen’s gene module. For this example, we searched for all the genes containing the letters ‘trp’ in the ...</vt:lpstr>
      <vt:lpstr>Figure 2 SymGenDB’s Genomes module. Continuing with the example on symbionts of insects, we searched for those genomes ...</vt:lpstr>
      <vt:lpstr>Figure 1 SymGenDB’s Organisms module. For this example, we searched for the symbionts of insects included in SymGenDB.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2024-05-19T19:26:42Z</dcterms:modified>
</cp:coreProperties>
</file>