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72CCE0-F172-4110-9C53-1B63173C140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43E58A-7ED4-4215-B294-15E8638808B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Phylogenetic tree of 99 species used within the updated RetrogeneDB database. The same tree is embedded into the database ‘browse’ web-page and interactively used to select a species of interest. Animal and plant species are colored in light red and green, respectively. Four chosen species, Homo sapiens, Mus musculus, Drosophila melanogaster and Arabidopsis thaliana, were highlighted for easier navigation. The web-based phylogenetic tree is drawn using the jsPhyloSVG library (37).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2017.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562FFA-9BCE-410E-9DF7-53FCEBF1D0D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x03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2017, , 2017, bax038, </a:t>
            </a:r>
            <a:r>
              <a:rPr lang="en-US" altLang="en-US" sz="1000">
                <a:solidFill>
                  <a:srgbClr val="333333"/>
                </a:solidFill>
                <a:hlinkClick r:id="rId3"/>
              </a:rPr>
              <a:t>https://doi.org/10.1093/database/bax038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Phylogenetic tree of 99 species used within the updated RetrogeneDB database. The same tree is embedded into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36800" y="1371600"/>
            <a:ext cx="445770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Phylogenetic tree of 99 species used within the updated RetrogeneDB database. The same tree is embedded into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2024-06-03T06:28:01Z</dcterms:modified>
</cp:coreProperties>
</file>