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11050A-6807-466D-9840-44A9E64AB8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CA129E-5252-4441-A903-055C1E33C9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diagram of how stocks are stored in Chado. Hierarchical stocks, from samples, cultivars to population are stored in samples and their relationship including pedigree are stored in stock_relationship table. The bold red fields represent foreign keys to the cvterm table which houses vocabulary terms. Boxes in dark green represents the modules of Chado represented in this diagram.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FD9471-3C56-4681-9EE1-ECEBEA2E91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Schematic diagram of how stocks are stored in Chado. Hierarchical stocks, from samples, cultivars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701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Schematic diagram of how stocks are stored in Chado. Hierarchical stocks, from samples, cultivars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2024-05-15T03:50:40Z</dcterms:modified>
</cp:coreProperties>
</file>